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399" r:id="rId5"/>
    <p:sldId id="400" r:id="rId6"/>
    <p:sldId id="415" r:id="rId7"/>
    <p:sldId id="406" r:id="rId8"/>
    <p:sldId id="413" r:id="rId9"/>
    <p:sldId id="425" r:id="rId10"/>
    <p:sldId id="419" r:id="rId11"/>
    <p:sldId id="417" r:id="rId12"/>
    <p:sldId id="403" r:id="rId13"/>
    <p:sldId id="423" r:id="rId14"/>
    <p:sldId id="41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EEC"/>
    <a:srgbClr val="00283C"/>
    <a:srgbClr val="002E45"/>
    <a:srgbClr val="384051"/>
    <a:srgbClr val="00CEE5"/>
    <a:srgbClr val="FFD74E"/>
    <a:srgbClr val="B4C2D1"/>
    <a:srgbClr val="4CBBC9"/>
    <a:srgbClr val="E68141"/>
    <a:srgbClr val="A87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3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6579-2D93-8240-B5B9-04B457F30570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7662-5951-D64E-9170-BBDD05D100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 userDrawn="1"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 userDrawn="1"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 userDrawn="1"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 userDrawn="1"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 userDrawn="1"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 userDrawn="1"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 userDrawn="1"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 userDrawn="1"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 userDrawn="1"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 userDrawn="1"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151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 userDrawn="1"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 userDrawn="1"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 userDrawn="1"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 userDrawn="1"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 userDrawn="1"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 userDrawn="1"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 userDrawn="1"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 userDrawn="1"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 userDrawn="1"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 userDrawn="1"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 userDrawn="1"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1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 userDrawn="1"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 userDrawn="1"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 userDrawn="1"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4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 userDrawn="1"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 userDrawn="1"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 userDrawn="1"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 userDrawn="1"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207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 userDrawn="1"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 userDrawn="1"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 userDrawn="1"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 userDrawn="1"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 userDrawn="1"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 userDrawn="1"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 userDrawn="1"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 userDrawn="1"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 userDrawn="1"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 userDrawn="1"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 userDrawn="1"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 userDrawn="1"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 userDrawn="1"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30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2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 userDrawn="1"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 userDrawn="1"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74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6" r:id="rId4"/>
    <p:sldLayoutId id="2147483651" r:id="rId5"/>
    <p:sldLayoutId id="2147483657" r:id="rId6"/>
    <p:sldLayoutId id="2147483659" r:id="rId7"/>
    <p:sldLayoutId id="2147483660" r:id="rId8"/>
    <p:sldLayoutId id="2147483667" r:id="rId9"/>
    <p:sldLayoutId id="2147483653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54" r:id="rId16"/>
    <p:sldLayoutId id="2147483655" r:id="rId17"/>
    <p:sldLayoutId id="2147483656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7D09-5AE8-1B80-5788-7810E1618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Sport Products Sales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C5309-E364-76AB-F98A-DC9F3FD3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Presenters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2360677" cy="889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Ahmed Osama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Hassan Reda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Mohamed El Dardiri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2F84E8D-D775-3285-D786-C1B74EC53A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041" r="19041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A8AA4-AC5B-4F44-D4C7-EFC5B995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545" y="4891999"/>
            <a:ext cx="1330455" cy="142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CEFD5A-AEB7-DB37-3CD5-0EB8E6AC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641" y="4864168"/>
            <a:ext cx="1163863" cy="351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15533-C471-EFB3-CF27-B675B520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3" y="5800801"/>
            <a:ext cx="1387120" cy="6725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DFA392-12D2-244C-C940-A04C9ABA5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2327" y="5800801"/>
            <a:ext cx="731538" cy="67254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5952D3-EEFC-A72B-C3D4-C4355D58A475}"/>
              </a:ext>
            </a:extLst>
          </p:cNvPr>
          <p:cNvSpPr txBox="1">
            <a:spLocks/>
          </p:cNvSpPr>
          <p:nvPr/>
        </p:nvSpPr>
        <p:spPr>
          <a:xfrm>
            <a:off x="3350170" y="4511009"/>
            <a:ext cx="2360677" cy="8895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Mustafa Maher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Mohab Mohamed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Mohamed Mostafa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C3E7D2-1B3E-28D1-FA0D-464D862E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978" y="5284038"/>
            <a:ext cx="1663712" cy="11091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B2C056-A522-9BB1-4BA5-018DC12FA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8896" y="6051951"/>
            <a:ext cx="1060608" cy="4754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569452-4374-7206-9063-CC3F09273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8426" y="6083582"/>
            <a:ext cx="1987215" cy="567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4B7A04-1C6B-CFA8-225E-75ED1624E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9761" y="5319710"/>
            <a:ext cx="1060608" cy="2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2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E6518A-F4AF-F562-4F26-5C9185944B8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116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1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B8D0113-2A6C-07C2-1D22-43D5AD67E6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544" r="9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497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0A65-DD59-C0AC-C97D-879AF92A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BE533-92DF-09B6-E408-A0C450E18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Project Objectives</a:t>
            </a:r>
          </a:p>
          <a:p>
            <a:r>
              <a:rPr lang="en-US" dirty="0"/>
              <a:t>Dataset Overview and Data Analysis Process</a:t>
            </a:r>
          </a:p>
          <a:p>
            <a:r>
              <a:rPr lang="en-US" dirty="0"/>
              <a:t>Visualizations and Dashboards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CFC8D71-774B-0C43-705B-D532A50AE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118" b="10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39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1BDE10EB-3066-5B38-78BA-018599ABBD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623" r="2262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5D1F9-32A5-8945-C800-EF1B9E6A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23445"/>
            <a:ext cx="4928616" cy="1325880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sz="4800" dirty="0">
              <a:solidFill>
                <a:schemeClr val="tx2"/>
              </a:solidFill>
              <a:latin typeface="Abadi" panose="020B0604020104020204" pitchFamily="34" charset="0"/>
              <a:cs typeface="Quire Sans" panose="020B05020404000200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873E8-8FFA-4DA0-9813-5506E5BA08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1" y="1202486"/>
            <a:ext cx="6757417" cy="122072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Purpose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dirty="0">
                <a:ea typeface="Calibri"/>
                <a:cs typeface="Calibri"/>
              </a:rPr>
              <a:t>Comprehensive Sales Data Analysis by utilize Microsoft Power BI to thoroughly analyze our sales data and aim to transform raw data into meaningful insights.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07612-266D-3B58-56BB-B5786137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476249-0834-ED2E-D8FF-DA679730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732" y="2300284"/>
            <a:ext cx="3763293" cy="1822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11D3B0-F9EF-17FB-E6C0-E90E3AED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1" y="4139783"/>
            <a:ext cx="4992558" cy="22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1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23540CB-E625-1F31-7AC4-B10EB65A41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3675" b="33675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AF83EE-9456-DC5C-15EA-C3832A81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631AF-D4B0-AC7F-05BE-88CCD8FBB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6288D-1BDE-503C-C1DE-2D3BB9EB7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Analysis Process</a:t>
            </a:r>
            <a:endParaRPr lang="en-US" sz="24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0C7F74-3C30-B820-FDD0-13D9F12B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732F2F0-D5AD-33AD-5698-C14890A0B74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92824" y="3877056"/>
            <a:ext cx="3962400" cy="2800683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40C0FE6-0A73-4C68-A931-47CB29318A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95527" y="4023196"/>
            <a:ext cx="4015847" cy="2654543"/>
          </a:xfrm>
        </p:spPr>
      </p:pic>
    </p:spTree>
    <p:extLst>
      <p:ext uri="{BB962C8B-B14F-4D97-AF65-F5344CB8AC3E}">
        <p14:creationId xmlns:p14="http://schemas.microsoft.com/office/powerpoint/2010/main" val="373330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54C7BE75-055B-890A-59CB-1A1F3972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2"/>
                </a:solidFill>
                <a:latin typeface="Abadi" panose="020B0604020104020204" pitchFamily="34" charset="0"/>
                <a:cs typeface="Quire Sans" panose="020B0502040400020003" pitchFamily="34" charset="0"/>
              </a:rPr>
              <a:t>Data Transforming</a:t>
            </a:r>
            <a:endParaRPr lang="en-US" dirty="0"/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C8173044-65A5-41DC-2291-FE425181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30B62E97-FE07-1E01-3EB0-90D0F3C7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53" y="1636090"/>
            <a:ext cx="8521494" cy="46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AC06-3CEE-7393-E4F4-CE2B951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Performance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4392C-B685-37FF-D2A9-4AEED5BD4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69AB5-D765-E72C-5517-9BF3544AF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1817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D23497-C7D4-6CCA-272A-02FC2ED87B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62209" cy="677570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7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37BC3B-C4F2-B568-6420-987CBD187F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48982" y="2017661"/>
            <a:ext cx="8094035" cy="3903663"/>
          </a:xfr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7473A9-3B90-D248-95A6-A26DAC63F760}"/>
              </a:ext>
            </a:extLst>
          </p:cNvPr>
          <p:cNvSpPr/>
          <p:nvPr/>
        </p:nvSpPr>
        <p:spPr>
          <a:xfrm>
            <a:off x="902208" y="467708"/>
            <a:ext cx="10387584" cy="1169068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total sales, profit, units sold, and total orders processed during the selected time period?</a:t>
            </a:r>
          </a:p>
        </p:txBody>
      </p:sp>
    </p:spTree>
    <p:extLst>
      <p:ext uri="{BB962C8B-B14F-4D97-AF65-F5344CB8AC3E}">
        <p14:creationId xmlns:p14="http://schemas.microsoft.com/office/powerpoint/2010/main" val="405385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AC06-3CEE-7393-E4F4-CE2B951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ar-EG" dirty="0"/>
            </a:br>
            <a:r>
              <a:rPr lang="en-US" dirty="0"/>
              <a:t>Product Sales &amp;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4392C-B685-37FF-D2A9-4AEED5BD4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69AB5-D765-E72C-5517-9BF3544AF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388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0191160B-D23B-4202-8AA1-9B54441F7748}" vid="{4EC44E1B-88B9-4D33-A912-F77AF46017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5AB12A-BB9C-40AB-9BAB-8217F092530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8A04A5D-E193-40D6-992B-B6ABCFF3D9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EF4CA5-C432-411D-B1FE-6A334FA46A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748</TotalTime>
  <Words>111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Abadi</vt:lpstr>
      <vt:lpstr>Arial</vt:lpstr>
      <vt:lpstr>Calibri</vt:lpstr>
      <vt:lpstr>Calibri Light</vt:lpstr>
      <vt:lpstr>Source Sans Pro</vt:lpstr>
      <vt:lpstr>Source Sans Pro Light</vt:lpstr>
      <vt:lpstr>Office Theme</vt:lpstr>
      <vt:lpstr>Sport Products Sales Data Analysis</vt:lpstr>
      <vt:lpstr>Agenda</vt:lpstr>
      <vt:lpstr>Introduction</vt:lpstr>
      <vt:lpstr>Dataset Overview</vt:lpstr>
      <vt:lpstr>Data Transforming</vt:lpstr>
      <vt:lpstr>Product Sales Performance Overview</vt:lpstr>
      <vt:lpstr>PowerPoint Presentation</vt:lpstr>
      <vt:lpstr>PowerPoint Presentation</vt:lpstr>
      <vt:lpstr> Product Sales &amp; Performance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Ahmed El-Dardiri</dc:creator>
  <cp:lastModifiedBy>Mohamed Ahmed El-Dardiri</cp:lastModifiedBy>
  <cp:revision>2</cp:revision>
  <dcterms:created xsi:type="dcterms:W3CDTF">2024-10-19T07:27:45Z</dcterms:created>
  <dcterms:modified xsi:type="dcterms:W3CDTF">2024-10-19T20:05:41Z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